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A9362A65-1834-4794-BC22-ED36B69C4A9C}"/>
              </a:ext>
            </a:extLst>
          </p:cNvPr>
          <p:cNvGraphicFramePr>
            <a:graphicFrameLocks noGrp="1"/>
          </p:cNvGraphicFramePr>
          <p:nvPr>
            <p:extLst>
              <p:ext uri="{D42A27DB-BD31-4B8C-83A1-F6EECF244321}">
                <p14:modId xmlns:p14="http://schemas.microsoft.com/office/powerpoint/2010/main" val="3606586932"/>
              </p:ext>
            </p:extLst>
          </p:nvPr>
        </p:nvGraphicFramePr>
        <p:xfrm>
          <a:off x="1376218" y="1413550"/>
          <a:ext cx="9439564" cy="4932229"/>
        </p:xfrm>
        <a:graphic>
          <a:graphicData uri="http://schemas.openxmlformats.org/drawingml/2006/table">
            <a:tbl>
              <a:tblPr firstRow="1" firstCol="1" bandRow="1">
                <a:tableStyleId>{F5AB1C69-6EDB-4FF4-983F-18BD219EF322}</a:tableStyleId>
              </a:tblPr>
              <a:tblGrid>
                <a:gridCol w="2364875">
                  <a:extLst>
                    <a:ext uri="{9D8B030D-6E8A-4147-A177-3AD203B41FA5}">
                      <a16:colId xmlns:a16="http://schemas.microsoft.com/office/drawing/2014/main" val="960847740"/>
                    </a:ext>
                  </a:extLst>
                </a:gridCol>
                <a:gridCol w="5480752">
                  <a:extLst>
                    <a:ext uri="{9D8B030D-6E8A-4147-A177-3AD203B41FA5}">
                      <a16:colId xmlns:a16="http://schemas.microsoft.com/office/drawing/2014/main" val="2857513648"/>
                    </a:ext>
                  </a:extLst>
                </a:gridCol>
                <a:gridCol w="1593937">
                  <a:extLst>
                    <a:ext uri="{9D8B030D-6E8A-4147-A177-3AD203B41FA5}">
                      <a16:colId xmlns:a16="http://schemas.microsoft.com/office/drawing/2014/main" val="3387450530"/>
                    </a:ext>
                  </a:extLst>
                </a:gridCol>
              </a:tblGrid>
              <a:tr h="482667">
                <a:tc>
                  <a:txBody>
                    <a:bodyPr/>
                    <a:lstStyle/>
                    <a:p>
                      <a:pPr algn="ctr">
                        <a:lnSpc>
                          <a:spcPct val="150000"/>
                        </a:lnSpc>
                        <a:spcAft>
                          <a:spcPts val="0"/>
                        </a:spcAft>
                      </a:pPr>
                      <a:r>
                        <a:rPr lang="zh-CN" sz="2000" kern="100" dirty="0">
                          <a:effectLst/>
                        </a:rPr>
                        <a:t>里程碑</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需提交文件</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0170715"/>
                  </a:ext>
                </a:extLst>
              </a:tr>
              <a:tr h="31782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494291"/>
                  </a:ext>
                </a:extLst>
              </a:tr>
              <a:tr h="31782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项目章程、项目总体计划、需求工程计划</a:t>
                      </a:r>
                      <a:r>
                        <a:rPr lang="en-US" sz="2000" kern="100">
                          <a:effectLst/>
                        </a:rPr>
                        <a:t>-</a:t>
                      </a:r>
                      <a:r>
                        <a:rPr lang="zh-CN" sz="2000" kern="100">
                          <a:effectLst/>
                        </a:rPr>
                        <a:t>初步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8840543"/>
                  </a:ext>
                </a:extLst>
              </a:tr>
              <a:tr h="31782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QA</a:t>
                      </a:r>
                      <a:r>
                        <a:rPr lang="zh-CN" sz="2000" kern="100">
                          <a:effectLst/>
                        </a:rPr>
                        <a:t>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461916"/>
                  </a:ext>
                </a:extLst>
              </a:tr>
              <a:tr h="31782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需求工程计划修改及评审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282668"/>
                  </a:ext>
                </a:extLst>
              </a:tr>
              <a:tr h="31782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9218979"/>
                  </a:ext>
                </a:extLst>
              </a:tr>
              <a:tr h="31782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软件需求规格说明书修改及评审</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3710811"/>
                  </a:ext>
                </a:extLst>
              </a:tr>
              <a:tr h="31782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软件需求变更文档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080322"/>
                  </a:ext>
                </a:extLst>
              </a:tr>
              <a:tr h="31782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软件需求变更文档修改及评审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140044"/>
                  </a:ext>
                </a:extLst>
              </a:tr>
              <a:tr h="317826">
                <a:tc>
                  <a:txBody>
                    <a:bodyPr/>
                    <a:lstStyle/>
                    <a:p>
                      <a:pPr algn="ctr">
                        <a:spcAft>
                          <a:spcPts val="0"/>
                        </a:spcAft>
                      </a:pPr>
                      <a:r>
                        <a:rPr lang="en-US" sz="2000" kern="100">
                          <a:effectLst/>
                        </a:rPr>
                        <a:t>M8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系统设计与实现计划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000793"/>
                  </a:ext>
                </a:extLst>
              </a:tr>
              <a:tr h="317826">
                <a:tc>
                  <a:txBody>
                    <a:bodyPr/>
                    <a:lstStyle/>
                    <a:p>
                      <a:pPr algn="ctr">
                        <a:spcAft>
                          <a:spcPts val="0"/>
                        </a:spcAft>
                      </a:pPr>
                      <a:r>
                        <a:rPr lang="en-US" sz="2000" kern="100">
                          <a:effectLst/>
                        </a:rPr>
                        <a:t>M9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软件概要设计说明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杨以恒</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768818"/>
                  </a:ext>
                </a:extLst>
              </a:tr>
              <a:tr h="635650">
                <a:tc>
                  <a:txBody>
                    <a:bodyPr/>
                    <a:lstStyle/>
                    <a:p>
                      <a:pPr algn="ctr">
                        <a:spcAft>
                          <a:spcPts val="0"/>
                        </a:spcAft>
                      </a:pPr>
                      <a:r>
                        <a:rPr lang="en-US" sz="2000" kern="100">
                          <a:effectLst/>
                        </a:rPr>
                        <a:t>M10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测试计划、安装部署计划、培训计划、系统维护计划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3099951"/>
                  </a:ext>
                </a:extLst>
              </a:tr>
              <a:tr h="317826">
                <a:tc>
                  <a:txBody>
                    <a:bodyPr/>
                    <a:lstStyle/>
                    <a:p>
                      <a:pPr algn="ctr">
                        <a:spcAft>
                          <a:spcPts val="0"/>
                        </a:spcAft>
                      </a:pPr>
                      <a:r>
                        <a:rPr lang="en-US" sz="2000" kern="100">
                          <a:effectLst/>
                        </a:rPr>
                        <a:t>M11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0336782"/>
                  </a:ext>
                </a:extLst>
              </a:tr>
              <a:tr h="317826">
                <a:tc>
                  <a:txBody>
                    <a:bodyPr/>
                    <a:lstStyle/>
                    <a:p>
                      <a:pPr algn="ctr">
                        <a:spcAft>
                          <a:spcPts val="0"/>
                        </a:spcAft>
                      </a:pPr>
                      <a:r>
                        <a:rPr lang="en-US" sz="2000" kern="100">
                          <a:effectLst/>
                        </a:rPr>
                        <a:t>M12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经验总结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徐哲远</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983036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D8F0499B-9F72-4B02-8C16-60817D662B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2933E91A-9062-4180-81A0-EFC31B4B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 y="1391267"/>
            <a:ext cx="12191999" cy="4075465"/>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进度管理及哈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4" name="表格 3">
            <a:extLst>
              <a:ext uri="{FF2B5EF4-FFF2-40B4-BE49-F238E27FC236}">
                <a16:creationId xmlns:a16="http://schemas.microsoft.com/office/drawing/2014/main" id="{682CBDDF-5412-4E36-B32F-F1F8F8FAE2EE}"/>
              </a:ext>
            </a:extLst>
          </p:cNvPr>
          <p:cNvGraphicFramePr>
            <a:graphicFrameLocks noGrp="1"/>
          </p:cNvGraphicFramePr>
          <p:nvPr>
            <p:extLst>
              <p:ext uri="{D42A27DB-BD31-4B8C-83A1-F6EECF244321}">
                <p14:modId xmlns:p14="http://schemas.microsoft.com/office/powerpoint/2010/main" val="2357185572"/>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90408">
                  <a:extLst>
                    <a:ext uri="{9D8B030D-6E8A-4147-A177-3AD203B41FA5}">
                      <a16:colId xmlns:a16="http://schemas.microsoft.com/office/drawing/2014/main" val="2343837701"/>
                    </a:ext>
                  </a:extLst>
                </a:gridCol>
                <a:gridCol w="1146620">
                  <a:extLst>
                    <a:ext uri="{9D8B030D-6E8A-4147-A177-3AD203B41FA5}">
                      <a16:colId xmlns:a16="http://schemas.microsoft.com/office/drawing/2014/main" val="49723205"/>
                    </a:ext>
                  </a:extLst>
                </a:gridCol>
                <a:gridCol w="1163001">
                  <a:extLst>
                    <a:ext uri="{9D8B030D-6E8A-4147-A177-3AD203B41FA5}">
                      <a16:colId xmlns:a16="http://schemas.microsoft.com/office/drawing/2014/main" val="824108587"/>
                    </a:ext>
                  </a:extLst>
                </a:gridCol>
                <a:gridCol w="1457845">
                  <a:extLst>
                    <a:ext uri="{9D8B030D-6E8A-4147-A177-3AD203B41FA5}">
                      <a16:colId xmlns:a16="http://schemas.microsoft.com/office/drawing/2014/main" val="1370099291"/>
                    </a:ext>
                  </a:extLst>
                </a:gridCol>
                <a:gridCol w="1932875">
                  <a:extLst>
                    <a:ext uri="{9D8B030D-6E8A-4147-A177-3AD203B41FA5}">
                      <a16:colId xmlns:a16="http://schemas.microsoft.com/office/drawing/2014/main" val="3164900865"/>
                    </a:ext>
                  </a:extLst>
                </a:gridCol>
                <a:gridCol w="1916494">
                  <a:extLst>
                    <a:ext uri="{9D8B030D-6E8A-4147-A177-3AD203B41FA5}">
                      <a16:colId xmlns:a16="http://schemas.microsoft.com/office/drawing/2014/main" val="4074176620"/>
                    </a:ext>
                  </a:extLst>
                </a:gridCol>
                <a:gridCol w="1275745">
                  <a:extLst>
                    <a:ext uri="{9D8B030D-6E8A-4147-A177-3AD203B41FA5}">
                      <a16:colId xmlns:a16="http://schemas.microsoft.com/office/drawing/2014/main" val="250116113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6947419"/>
                  </a:ext>
                </a:extLst>
              </a:tr>
              <a:tr h="0">
                <a:tc>
                  <a:txBody>
                    <a:bodyPr/>
                    <a:lstStyle/>
                    <a:p>
                      <a:pPr algn="just">
                        <a:lnSpc>
                          <a:spcPct val="150000"/>
                        </a:lnSpc>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2536293"/>
                  </a:ext>
                </a:extLst>
              </a:tr>
            </a:tbl>
          </a:graphicData>
        </a:graphic>
      </p:graphicFrame>
      <p:graphicFrame>
        <p:nvGraphicFramePr>
          <p:cNvPr id="7" name="表格 6">
            <a:extLst>
              <a:ext uri="{FF2B5EF4-FFF2-40B4-BE49-F238E27FC236}">
                <a16:creationId xmlns:a16="http://schemas.microsoft.com/office/drawing/2014/main" id="{9BD4AC26-5AB7-4A87-8EE7-DE7293F123F1}"/>
              </a:ext>
            </a:extLst>
          </p:cNvPr>
          <p:cNvGraphicFramePr>
            <a:graphicFrameLocks noGrp="1"/>
          </p:cNvGraphicFramePr>
          <p:nvPr>
            <p:extLst>
              <p:ext uri="{D42A27DB-BD31-4B8C-83A1-F6EECF244321}">
                <p14:modId xmlns:p14="http://schemas.microsoft.com/office/powerpoint/2010/main" val="1923092604"/>
              </p:ext>
            </p:extLst>
          </p:nvPr>
        </p:nvGraphicFramePr>
        <p:xfrm>
          <a:off x="954506" y="2665698"/>
          <a:ext cx="10282988" cy="1526604"/>
        </p:xfrm>
        <a:graphic>
          <a:graphicData uri="http://schemas.openxmlformats.org/drawingml/2006/table">
            <a:tbl>
              <a:tblPr firstRow="1" firstCol="1" bandRow="1">
                <a:tableStyleId>{F5AB1C69-6EDB-4FF4-983F-18BD219EF322}</a:tableStyleId>
              </a:tblPr>
              <a:tblGrid>
                <a:gridCol w="1387641">
                  <a:extLst>
                    <a:ext uri="{9D8B030D-6E8A-4147-A177-3AD203B41FA5}">
                      <a16:colId xmlns:a16="http://schemas.microsoft.com/office/drawing/2014/main" val="309000637"/>
                    </a:ext>
                  </a:extLst>
                </a:gridCol>
                <a:gridCol w="1122948">
                  <a:extLst>
                    <a:ext uri="{9D8B030D-6E8A-4147-A177-3AD203B41FA5}">
                      <a16:colId xmlns:a16="http://schemas.microsoft.com/office/drawing/2014/main" val="1357191622"/>
                    </a:ext>
                  </a:extLst>
                </a:gridCol>
                <a:gridCol w="1122947">
                  <a:extLst>
                    <a:ext uri="{9D8B030D-6E8A-4147-A177-3AD203B41FA5}">
                      <a16:colId xmlns:a16="http://schemas.microsoft.com/office/drawing/2014/main" val="3464197118"/>
                    </a:ext>
                  </a:extLst>
                </a:gridCol>
                <a:gridCol w="1459832">
                  <a:extLst>
                    <a:ext uri="{9D8B030D-6E8A-4147-A177-3AD203B41FA5}">
                      <a16:colId xmlns:a16="http://schemas.microsoft.com/office/drawing/2014/main" val="1723362650"/>
                    </a:ext>
                  </a:extLst>
                </a:gridCol>
                <a:gridCol w="1941094">
                  <a:extLst>
                    <a:ext uri="{9D8B030D-6E8A-4147-A177-3AD203B41FA5}">
                      <a16:colId xmlns:a16="http://schemas.microsoft.com/office/drawing/2014/main" val="258957405"/>
                    </a:ext>
                  </a:extLst>
                </a:gridCol>
                <a:gridCol w="1974309">
                  <a:extLst>
                    <a:ext uri="{9D8B030D-6E8A-4147-A177-3AD203B41FA5}">
                      <a16:colId xmlns:a16="http://schemas.microsoft.com/office/drawing/2014/main" val="3615142119"/>
                    </a:ext>
                  </a:extLst>
                </a:gridCol>
                <a:gridCol w="1274217">
                  <a:extLst>
                    <a:ext uri="{9D8B030D-6E8A-4147-A177-3AD203B41FA5}">
                      <a16:colId xmlns:a16="http://schemas.microsoft.com/office/drawing/2014/main" val="2452500798"/>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6155636"/>
                  </a:ext>
                </a:extLst>
              </a:tr>
              <a:tr h="0">
                <a:tc>
                  <a:txBody>
                    <a:bodyPr/>
                    <a:lstStyle/>
                    <a:p>
                      <a:pPr algn="just">
                        <a:lnSpc>
                          <a:spcPct val="150000"/>
                        </a:lnSpc>
                        <a:spcAft>
                          <a:spcPts val="0"/>
                        </a:spcAft>
                      </a:pPr>
                      <a:r>
                        <a:rPr lang="zh-CN" sz="2400" kern="100" dirty="0">
                          <a:effectLst/>
                        </a:rPr>
                        <a:t>任务审核员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0045313"/>
                  </a:ext>
                </a:extLst>
              </a:tr>
            </a:tbl>
          </a:graphicData>
        </a:graphic>
      </p:graphicFrame>
      <p:graphicFrame>
        <p:nvGraphicFramePr>
          <p:cNvPr id="8" name="表格 7">
            <a:extLst>
              <a:ext uri="{FF2B5EF4-FFF2-40B4-BE49-F238E27FC236}">
                <a16:creationId xmlns:a16="http://schemas.microsoft.com/office/drawing/2014/main" id="{D35EB037-748E-49F5-9DFC-C6F4BEE0219C}"/>
              </a:ext>
            </a:extLst>
          </p:cNvPr>
          <p:cNvGraphicFramePr>
            <a:graphicFrameLocks noGrp="1"/>
          </p:cNvGraphicFramePr>
          <p:nvPr>
            <p:extLst>
              <p:ext uri="{D42A27DB-BD31-4B8C-83A1-F6EECF244321}">
                <p14:modId xmlns:p14="http://schemas.microsoft.com/office/powerpoint/2010/main" val="2365167852"/>
              </p:ext>
            </p:extLst>
          </p:nvPr>
        </p:nvGraphicFramePr>
        <p:xfrm>
          <a:off x="954506" y="584548"/>
          <a:ext cx="10282988" cy="5688904"/>
        </p:xfrm>
        <a:graphic>
          <a:graphicData uri="http://schemas.openxmlformats.org/drawingml/2006/table">
            <a:tbl>
              <a:tblPr firstRow="1" firstCol="1" bandRow="1">
                <a:tableStyleId>{F5AB1C69-6EDB-4FF4-983F-18BD219EF322}</a:tableStyleId>
              </a:tblPr>
              <a:tblGrid>
                <a:gridCol w="1403683">
                  <a:extLst>
                    <a:ext uri="{9D8B030D-6E8A-4147-A177-3AD203B41FA5}">
                      <a16:colId xmlns:a16="http://schemas.microsoft.com/office/drawing/2014/main" val="93865872"/>
                    </a:ext>
                  </a:extLst>
                </a:gridCol>
                <a:gridCol w="1106906">
                  <a:extLst>
                    <a:ext uri="{9D8B030D-6E8A-4147-A177-3AD203B41FA5}">
                      <a16:colId xmlns:a16="http://schemas.microsoft.com/office/drawing/2014/main" val="3787186533"/>
                    </a:ext>
                  </a:extLst>
                </a:gridCol>
                <a:gridCol w="1122947">
                  <a:extLst>
                    <a:ext uri="{9D8B030D-6E8A-4147-A177-3AD203B41FA5}">
                      <a16:colId xmlns:a16="http://schemas.microsoft.com/office/drawing/2014/main" val="2988151312"/>
                    </a:ext>
                  </a:extLst>
                </a:gridCol>
                <a:gridCol w="1475874">
                  <a:extLst>
                    <a:ext uri="{9D8B030D-6E8A-4147-A177-3AD203B41FA5}">
                      <a16:colId xmlns:a16="http://schemas.microsoft.com/office/drawing/2014/main" val="818923149"/>
                    </a:ext>
                  </a:extLst>
                </a:gridCol>
                <a:gridCol w="1941095">
                  <a:extLst>
                    <a:ext uri="{9D8B030D-6E8A-4147-A177-3AD203B41FA5}">
                      <a16:colId xmlns:a16="http://schemas.microsoft.com/office/drawing/2014/main" val="1108036502"/>
                    </a:ext>
                  </a:extLst>
                </a:gridCol>
                <a:gridCol w="1973178">
                  <a:extLst>
                    <a:ext uri="{9D8B030D-6E8A-4147-A177-3AD203B41FA5}">
                      <a16:colId xmlns:a16="http://schemas.microsoft.com/office/drawing/2014/main" val="3930898435"/>
                    </a:ext>
                  </a:extLst>
                </a:gridCol>
                <a:gridCol w="1259305">
                  <a:extLst>
                    <a:ext uri="{9D8B030D-6E8A-4147-A177-3AD203B41FA5}">
                      <a16:colId xmlns:a16="http://schemas.microsoft.com/office/drawing/2014/main" val="901710121"/>
                    </a:ext>
                  </a:extLst>
                </a:gridCol>
              </a:tblGrid>
              <a:tr h="482777">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08667990"/>
                  </a:ext>
                </a:extLst>
              </a:tr>
              <a:tr h="1007917">
                <a:tc>
                  <a:txBody>
                    <a:bodyPr/>
                    <a:lstStyle/>
                    <a:p>
                      <a:pPr algn="just">
                        <a:lnSpc>
                          <a:spcPct val="150000"/>
                        </a:lnSpc>
                        <a:spcAft>
                          <a:spcPts val="0"/>
                        </a:spcAft>
                      </a:pPr>
                      <a:r>
                        <a:rPr lang="zh-CN" sz="2400" kern="100">
                          <a:effectLst/>
                        </a:rPr>
                        <a:t>文档编写组组长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38581255"/>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640733313"/>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646655940"/>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3398472799"/>
                  </a:ext>
                </a:extLst>
              </a:tr>
              <a:tr h="715161">
                <a:tc>
                  <a:txBody>
                    <a:bodyPr/>
                    <a:lstStyle/>
                    <a:p>
                      <a:pPr algn="just">
                        <a:lnSpc>
                          <a:spcPct val="150000"/>
                        </a:lnSpc>
                        <a:spcAft>
                          <a:spcPts val="0"/>
                        </a:spcAft>
                      </a:pPr>
                      <a:r>
                        <a:rPr lang="zh-CN" sz="2400" kern="100">
                          <a:effectLst/>
                        </a:rPr>
                        <a:t>文档编写员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en-US" sz="2400" kern="100">
                          <a:effectLst/>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tc>
                  <a:txBody>
                    <a:bodyPr/>
                    <a:lstStyle/>
                    <a:p>
                      <a:pPr algn="just">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1822" marR="41822" marT="0" marB="0"/>
                </a:tc>
                <a:extLst>
                  <a:ext uri="{0D108BD9-81ED-4DB2-BD59-A6C34878D82A}">
                    <a16:rowId xmlns:a16="http://schemas.microsoft.com/office/drawing/2014/main" val="106251999"/>
                  </a:ext>
                </a:extLst>
              </a:tr>
            </a:tbl>
          </a:graphicData>
        </a:graphic>
      </p:graphicFrame>
      <p:graphicFrame>
        <p:nvGraphicFramePr>
          <p:cNvPr id="9" name="表格 8">
            <a:extLst>
              <a:ext uri="{FF2B5EF4-FFF2-40B4-BE49-F238E27FC236}">
                <a16:creationId xmlns:a16="http://schemas.microsoft.com/office/drawing/2014/main" id="{BFE8C972-4D28-4532-95E5-0EC95017A8C6}"/>
              </a:ext>
            </a:extLst>
          </p:cNvPr>
          <p:cNvGraphicFramePr>
            <a:graphicFrameLocks noGrp="1"/>
          </p:cNvGraphicFramePr>
          <p:nvPr>
            <p:extLst>
              <p:ext uri="{D42A27DB-BD31-4B8C-83A1-F6EECF244321}">
                <p14:modId xmlns:p14="http://schemas.microsoft.com/office/powerpoint/2010/main" val="1006171416"/>
              </p:ext>
            </p:extLst>
          </p:nvPr>
        </p:nvGraphicFramePr>
        <p:xfrm>
          <a:off x="954508" y="2145410"/>
          <a:ext cx="10282986" cy="2567179"/>
        </p:xfrm>
        <a:graphic>
          <a:graphicData uri="http://schemas.openxmlformats.org/drawingml/2006/table">
            <a:tbl>
              <a:tblPr firstRow="1" firstCol="1" bandRow="1">
                <a:tableStyleId>{F5AB1C69-6EDB-4FF4-983F-18BD219EF322}</a:tableStyleId>
              </a:tblPr>
              <a:tblGrid>
                <a:gridCol w="1387640">
                  <a:extLst>
                    <a:ext uri="{9D8B030D-6E8A-4147-A177-3AD203B41FA5}">
                      <a16:colId xmlns:a16="http://schemas.microsoft.com/office/drawing/2014/main" val="2310822315"/>
                    </a:ext>
                  </a:extLst>
                </a:gridCol>
                <a:gridCol w="1122948">
                  <a:extLst>
                    <a:ext uri="{9D8B030D-6E8A-4147-A177-3AD203B41FA5}">
                      <a16:colId xmlns:a16="http://schemas.microsoft.com/office/drawing/2014/main" val="2792243466"/>
                    </a:ext>
                  </a:extLst>
                </a:gridCol>
                <a:gridCol w="1122947">
                  <a:extLst>
                    <a:ext uri="{9D8B030D-6E8A-4147-A177-3AD203B41FA5}">
                      <a16:colId xmlns:a16="http://schemas.microsoft.com/office/drawing/2014/main" val="496226526"/>
                    </a:ext>
                  </a:extLst>
                </a:gridCol>
                <a:gridCol w="1491916">
                  <a:extLst>
                    <a:ext uri="{9D8B030D-6E8A-4147-A177-3AD203B41FA5}">
                      <a16:colId xmlns:a16="http://schemas.microsoft.com/office/drawing/2014/main" val="3800882092"/>
                    </a:ext>
                  </a:extLst>
                </a:gridCol>
                <a:gridCol w="1925053">
                  <a:extLst>
                    <a:ext uri="{9D8B030D-6E8A-4147-A177-3AD203B41FA5}">
                      <a16:colId xmlns:a16="http://schemas.microsoft.com/office/drawing/2014/main" val="1255397900"/>
                    </a:ext>
                  </a:extLst>
                </a:gridCol>
                <a:gridCol w="1973178">
                  <a:extLst>
                    <a:ext uri="{9D8B030D-6E8A-4147-A177-3AD203B41FA5}">
                      <a16:colId xmlns:a16="http://schemas.microsoft.com/office/drawing/2014/main" val="3245059211"/>
                    </a:ext>
                  </a:extLst>
                </a:gridCol>
                <a:gridCol w="1259304">
                  <a:extLst>
                    <a:ext uri="{9D8B030D-6E8A-4147-A177-3AD203B41FA5}">
                      <a16:colId xmlns:a16="http://schemas.microsoft.com/office/drawing/2014/main" val="3328668869"/>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5545958"/>
                  </a:ext>
                </a:extLst>
              </a:tr>
              <a:tr h="0">
                <a:tc>
                  <a:txBody>
                    <a:bodyPr/>
                    <a:lstStyle/>
                    <a:p>
                      <a:pPr algn="just">
                        <a:lnSpc>
                          <a:spcPct val="150000"/>
                        </a:lnSpc>
                        <a:spcAft>
                          <a:spcPts val="0"/>
                        </a:spcAft>
                      </a:pPr>
                      <a:r>
                        <a:rPr lang="zh-CN" sz="2400" kern="100" dirty="0">
                          <a:effectLst/>
                        </a:rPr>
                        <a:t>文档整合组组长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59469"/>
                  </a:ext>
                </a:extLst>
              </a:tr>
              <a:tr h="0">
                <a:tc>
                  <a:txBody>
                    <a:bodyPr/>
                    <a:lstStyle/>
                    <a:p>
                      <a:pPr algn="just">
                        <a:lnSpc>
                          <a:spcPct val="150000"/>
                        </a:lnSpc>
                        <a:spcAft>
                          <a:spcPts val="0"/>
                        </a:spcAft>
                      </a:pPr>
                      <a:r>
                        <a:rPr lang="zh-CN" sz="2400" kern="100">
                          <a:effectLst/>
                        </a:rPr>
                        <a:t>文档整合员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7720219"/>
                  </a:ext>
                </a:extLst>
              </a:tr>
            </a:tbl>
          </a:graphicData>
        </a:graphic>
      </p:graphicFrame>
      <p:graphicFrame>
        <p:nvGraphicFramePr>
          <p:cNvPr id="11" name="表格 10">
            <a:extLst>
              <a:ext uri="{FF2B5EF4-FFF2-40B4-BE49-F238E27FC236}">
                <a16:creationId xmlns:a16="http://schemas.microsoft.com/office/drawing/2014/main" id="{C740C0AF-67F2-4F53-8157-2EF4D0CBB4EC}"/>
              </a:ext>
            </a:extLst>
          </p:cNvPr>
          <p:cNvGraphicFramePr>
            <a:graphicFrameLocks noGrp="1"/>
          </p:cNvGraphicFramePr>
          <p:nvPr>
            <p:extLst>
              <p:ext uri="{D42A27DB-BD31-4B8C-83A1-F6EECF244321}">
                <p14:modId xmlns:p14="http://schemas.microsoft.com/office/powerpoint/2010/main" val="2077441048"/>
              </p:ext>
            </p:extLst>
          </p:nvPr>
        </p:nvGraphicFramePr>
        <p:xfrm>
          <a:off x="757051" y="2820316"/>
          <a:ext cx="10677896" cy="1526604"/>
        </p:xfrm>
        <a:graphic>
          <a:graphicData uri="http://schemas.openxmlformats.org/drawingml/2006/table">
            <a:tbl>
              <a:tblPr firstRow="1" firstCol="1" bandRow="1">
                <a:tableStyleId>{F5AB1C69-6EDB-4FF4-983F-18BD219EF322}</a:tableStyleId>
              </a:tblPr>
              <a:tblGrid>
                <a:gridCol w="1427747">
                  <a:extLst>
                    <a:ext uri="{9D8B030D-6E8A-4147-A177-3AD203B41FA5}">
                      <a16:colId xmlns:a16="http://schemas.microsoft.com/office/drawing/2014/main" val="2263317495"/>
                    </a:ext>
                  </a:extLst>
                </a:gridCol>
                <a:gridCol w="1155032">
                  <a:extLst>
                    <a:ext uri="{9D8B030D-6E8A-4147-A177-3AD203B41FA5}">
                      <a16:colId xmlns:a16="http://schemas.microsoft.com/office/drawing/2014/main" val="1348835412"/>
                    </a:ext>
                  </a:extLst>
                </a:gridCol>
                <a:gridCol w="1171074">
                  <a:extLst>
                    <a:ext uri="{9D8B030D-6E8A-4147-A177-3AD203B41FA5}">
                      <a16:colId xmlns:a16="http://schemas.microsoft.com/office/drawing/2014/main" val="615500551"/>
                    </a:ext>
                  </a:extLst>
                </a:gridCol>
                <a:gridCol w="1524000">
                  <a:extLst>
                    <a:ext uri="{9D8B030D-6E8A-4147-A177-3AD203B41FA5}">
                      <a16:colId xmlns:a16="http://schemas.microsoft.com/office/drawing/2014/main" val="3021431289"/>
                    </a:ext>
                  </a:extLst>
                </a:gridCol>
                <a:gridCol w="2053389">
                  <a:extLst>
                    <a:ext uri="{9D8B030D-6E8A-4147-A177-3AD203B41FA5}">
                      <a16:colId xmlns:a16="http://schemas.microsoft.com/office/drawing/2014/main" val="1980276676"/>
                    </a:ext>
                  </a:extLst>
                </a:gridCol>
                <a:gridCol w="2053390">
                  <a:extLst>
                    <a:ext uri="{9D8B030D-6E8A-4147-A177-3AD203B41FA5}">
                      <a16:colId xmlns:a16="http://schemas.microsoft.com/office/drawing/2014/main" val="3449763721"/>
                    </a:ext>
                  </a:extLst>
                </a:gridCol>
                <a:gridCol w="1293264">
                  <a:extLst>
                    <a:ext uri="{9D8B030D-6E8A-4147-A177-3AD203B41FA5}">
                      <a16:colId xmlns:a16="http://schemas.microsoft.com/office/drawing/2014/main" val="4282825680"/>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班级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寝室号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294699"/>
                  </a:ext>
                </a:extLst>
              </a:tr>
              <a:tr h="0">
                <a:tc>
                  <a:txBody>
                    <a:bodyPr/>
                    <a:lstStyle/>
                    <a:p>
                      <a:pPr algn="just">
                        <a:lnSpc>
                          <a:spcPct val="150000"/>
                        </a:lnSpc>
                        <a:spcAft>
                          <a:spcPts val="0"/>
                        </a:spcAft>
                      </a:pPr>
                      <a:r>
                        <a:rPr lang="en-US" sz="2400" kern="100" dirty="0">
                          <a:effectLst/>
                        </a:rPr>
                        <a:t>PPT</a:t>
                      </a:r>
                      <a:r>
                        <a:rPr lang="zh-CN" sz="2400" kern="100" dirty="0">
                          <a:effectLst/>
                        </a:rPr>
                        <a:t>编写员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4080174"/>
                  </a:ext>
                </a:extLst>
              </a:tr>
            </a:tbl>
          </a:graphicData>
        </a:graphic>
      </p:graphicFrame>
      <p:graphicFrame>
        <p:nvGraphicFramePr>
          <p:cNvPr id="12" name="表格 11">
            <a:extLst>
              <a:ext uri="{FF2B5EF4-FFF2-40B4-BE49-F238E27FC236}">
                <a16:creationId xmlns:a16="http://schemas.microsoft.com/office/drawing/2014/main" id="{0A370253-A06D-45BF-9CCD-0338B7E0FBD0}"/>
              </a:ext>
            </a:extLst>
          </p:cNvPr>
          <p:cNvGraphicFramePr>
            <a:graphicFrameLocks noGrp="1"/>
          </p:cNvGraphicFramePr>
          <p:nvPr>
            <p:extLst>
              <p:ext uri="{D42A27DB-BD31-4B8C-83A1-F6EECF244321}">
                <p14:modId xmlns:p14="http://schemas.microsoft.com/office/powerpoint/2010/main" val="917163768"/>
              </p:ext>
            </p:extLst>
          </p:nvPr>
        </p:nvGraphicFramePr>
        <p:xfrm>
          <a:off x="757051" y="2300028"/>
          <a:ext cx="10677896" cy="2567179"/>
        </p:xfrm>
        <a:graphic>
          <a:graphicData uri="http://schemas.openxmlformats.org/drawingml/2006/table">
            <a:tbl>
              <a:tblPr firstRow="1" firstCol="1" bandRow="1">
                <a:tableStyleId>{F5AB1C69-6EDB-4FF4-983F-18BD219EF322}</a:tableStyleId>
              </a:tblPr>
              <a:tblGrid>
                <a:gridCol w="1453686">
                  <a:extLst>
                    <a:ext uri="{9D8B030D-6E8A-4147-A177-3AD203B41FA5}">
                      <a16:colId xmlns:a16="http://schemas.microsoft.com/office/drawing/2014/main" val="427178255"/>
                    </a:ext>
                  </a:extLst>
                </a:gridCol>
                <a:gridCol w="1155032">
                  <a:extLst>
                    <a:ext uri="{9D8B030D-6E8A-4147-A177-3AD203B41FA5}">
                      <a16:colId xmlns:a16="http://schemas.microsoft.com/office/drawing/2014/main" val="159783872"/>
                    </a:ext>
                  </a:extLst>
                </a:gridCol>
                <a:gridCol w="1171074">
                  <a:extLst>
                    <a:ext uri="{9D8B030D-6E8A-4147-A177-3AD203B41FA5}">
                      <a16:colId xmlns:a16="http://schemas.microsoft.com/office/drawing/2014/main" val="3076317127"/>
                    </a:ext>
                  </a:extLst>
                </a:gridCol>
                <a:gridCol w="1524000">
                  <a:extLst>
                    <a:ext uri="{9D8B030D-6E8A-4147-A177-3AD203B41FA5}">
                      <a16:colId xmlns:a16="http://schemas.microsoft.com/office/drawing/2014/main" val="3682173917"/>
                    </a:ext>
                  </a:extLst>
                </a:gridCol>
                <a:gridCol w="2037347">
                  <a:extLst>
                    <a:ext uri="{9D8B030D-6E8A-4147-A177-3AD203B41FA5}">
                      <a16:colId xmlns:a16="http://schemas.microsoft.com/office/drawing/2014/main" val="1013173631"/>
                    </a:ext>
                  </a:extLst>
                </a:gridCol>
                <a:gridCol w="2069432">
                  <a:extLst>
                    <a:ext uri="{9D8B030D-6E8A-4147-A177-3AD203B41FA5}">
                      <a16:colId xmlns:a16="http://schemas.microsoft.com/office/drawing/2014/main" val="199557639"/>
                    </a:ext>
                  </a:extLst>
                </a:gridCol>
                <a:gridCol w="1267325">
                  <a:extLst>
                    <a:ext uri="{9D8B030D-6E8A-4147-A177-3AD203B41FA5}">
                      <a16:colId xmlns:a16="http://schemas.microsoft.com/office/drawing/2014/main" val="3210943068"/>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学号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0603943"/>
                  </a:ext>
                </a:extLst>
              </a:tr>
              <a:tr h="0">
                <a:tc>
                  <a:txBody>
                    <a:bodyPr/>
                    <a:lstStyle/>
                    <a:p>
                      <a:pPr algn="ctr">
                        <a:lnSpc>
                          <a:spcPct val="150000"/>
                        </a:lnSpc>
                        <a:spcAft>
                          <a:spcPts val="0"/>
                        </a:spcAft>
                      </a:pPr>
                      <a:r>
                        <a:rPr lang="en-US" sz="2400" kern="100">
                          <a:effectLst/>
                        </a:rPr>
                        <a:t>PPT</a:t>
                      </a:r>
                      <a:r>
                        <a:rPr lang="zh-CN" sz="2400" kern="100">
                          <a:effectLst/>
                        </a:rPr>
                        <a:t>修订组组长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叶柏成</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803985"/>
                  </a:ext>
                </a:extLst>
              </a:tr>
              <a:tr h="0">
                <a:tc>
                  <a:txBody>
                    <a:bodyPr/>
                    <a:lstStyle/>
                    <a:p>
                      <a:pPr algn="just">
                        <a:lnSpc>
                          <a:spcPct val="150000"/>
                        </a:lnSpc>
                        <a:spcAft>
                          <a:spcPts val="0"/>
                        </a:spcAft>
                      </a:pPr>
                      <a:r>
                        <a:rPr lang="en-US" sz="2400" kern="100">
                          <a:effectLst/>
                        </a:rPr>
                        <a:t>PPT</a:t>
                      </a:r>
                      <a:r>
                        <a:rPr lang="zh-CN" sz="2400" kern="100">
                          <a:effectLst/>
                        </a:rPr>
                        <a:t>修订员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rPr>
                        <a:t>31601404@stu.zucc.edu.cn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1898429"/>
                  </a:ext>
                </a:extLst>
              </a:tr>
            </a:tbl>
          </a:graphicData>
        </a:graphic>
      </p:graphicFrame>
      <p:graphicFrame>
        <p:nvGraphicFramePr>
          <p:cNvPr id="15" name="表格 14">
            <a:extLst>
              <a:ext uri="{FF2B5EF4-FFF2-40B4-BE49-F238E27FC236}">
                <a16:creationId xmlns:a16="http://schemas.microsoft.com/office/drawing/2014/main" id="{5F07ED57-1D06-4E25-A582-7B99C759D535}"/>
              </a:ext>
            </a:extLst>
          </p:cNvPr>
          <p:cNvGraphicFramePr>
            <a:graphicFrameLocks noGrp="1"/>
          </p:cNvGraphicFramePr>
          <p:nvPr>
            <p:extLst>
              <p:ext uri="{D42A27DB-BD31-4B8C-83A1-F6EECF244321}">
                <p14:modId xmlns:p14="http://schemas.microsoft.com/office/powerpoint/2010/main" val="2745462158"/>
              </p:ext>
            </p:extLst>
          </p:nvPr>
        </p:nvGraphicFramePr>
        <p:xfrm>
          <a:off x="744083" y="1642744"/>
          <a:ext cx="10703831" cy="3607754"/>
        </p:xfrm>
        <a:graphic>
          <a:graphicData uri="http://schemas.openxmlformats.org/drawingml/2006/table">
            <a:tbl>
              <a:tblPr firstRow="1" firstCol="1" bandRow="1">
                <a:tableStyleId>{F5AB1C69-6EDB-4FF4-983F-18BD219EF322}</a:tableStyleId>
              </a:tblPr>
              <a:tblGrid>
                <a:gridCol w="1451781">
                  <a:extLst>
                    <a:ext uri="{9D8B030D-6E8A-4147-A177-3AD203B41FA5}">
                      <a16:colId xmlns:a16="http://schemas.microsoft.com/office/drawing/2014/main" val="1903195755"/>
                    </a:ext>
                  </a:extLst>
                </a:gridCol>
                <a:gridCol w="1143000">
                  <a:extLst>
                    <a:ext uri="{9D8B030D-6E8A-4147-A177-3AD203B41FA5}">
                      <a16:colId xmlns:a16="http://schemas.microsoft.com/office/drawing/2014/main" val="3135173714"/>
                    </a:ext>
                  </a:extLst>
                </a:gridCol>
                <a:gridCol w="1485900">
                  <a:extLst>
                    <a:ext uri="{9D8B030D-6E8A-4147-A177-3AD203B41FA5}">
                      <a16:colId xmlns:a16="http://schemas.microsoft.com/office/drawing/2014/main" val="1998089129"/>
                    </a:ext>
                  </a:extLst>
                </a:gridCol>
                <a:gridCol w="1387929">
                  <a:extLst>
                    <a:ext uri="{9D8B030D-6E8A-4147-A177-3AD203B41FA5}">
                      <a16:colId xmlns:a16="http://schemas.microsoft.com/office/drawing/2014/main" val="2045740125"/>
                    </a:ext>
                  </a:extLst>
                </a:gridCol>
                <a:gridCol w="1888572">
                  <a:extLst>
                    <a:ext uri="{9D8B030D-6E8A-4147-A177-3AD203B41FA5}">
                      <a16:colId xmlns:a16="http://schemas.microsoft.com/office/drawing/2014/main" val="3410199915"/>
                    </a:ext>
                  </a:extLst>
                </a:gridCol>
                <a:gridCol w="2053390">
                  <a:extLst>
                    <a:ext uri="{9D8B030D-6E8A-4147-A177-3AD203B41FA5}">
                      <a16:colId xmlns:a16="http://schemas.microsoft.com/office/drawing/2014/main" val="3851254242"/>
                    </a:ext>
                  </a:extLst>
                </a:gridCol>
                <a:gridCol w="1293259">
                  <a:extLst>
                    <a:ext uri="{9D8B030D-6E8A-4147-A177-3AD203B41FA5}">
                      <a16:colId xmlns:a16="http://schemas.microsoft.com/office/drawing/2014/main" val="2437231844"/>
                    </a:ext>
                  </a:extLst>
                </a:gridCol>
              </a:tblGrid>
              <a:tr h="0">
                <a:tc>
                  <a:txBody>
                    <a:bodyPr/>
                    <a:lstStyle/>
                    <a:p>
                      <a:pPr algn="ctr">
                        <a:lnSpc>
                          <a:spcPct val="150000"/>
                        </a:lnSpc>
                        <a:spcAft>
                          <a:spcPts val="0"/>
                        </a:spcAft>
                      </a:pPr>
                      <a:r>
                        <a:rPr lang="zh-CN" sz="2400" kern="100">
                          <a:effectLst/>
                        </a:rPr>
                        <a:t>职务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4902426"/>
                  </a:ext>
                </a:extLst>
              </a:tr>
              <a:tr h="0">
                <a:tc>
                  <a:txBody>
                    <a:bodyPr/>
                    <a:lstStyle/>
                    <a:p>
                      <a:pPr algn="ctr">
                        <a:lnSpc>
                          <a:spcPct val="150000"/>
                        </a:lnSpc>
                        <a:spcAft>
                          <a:spcPts val="0"/>
                        </a:spcAft>
                      </a:pPr>
                      <a:r>
                        <a:rPr lang="zh-CN" sz="2400" kern="100" dirty="0">
                          <a:effectLst/>
                        </a:rPr>
                        <a:t>原型设计员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杨以恒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31601410@stu.zucc.edu.cn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endParaRPr>
                    </a:p>
                  </a:txBody>
                  <a:tcPr marL="68580" marR="68580" marT="0" marB="0"/>
                </a:tc>
                <a:extLst>
                  <a:ext uri="{0D108BD9-81ED-4DB2-BD59-A6C34878D82A}">
                    <a16:rowId xmlns:a16="http://schemas.microsoft.com/office/drawing/2014/main" val="1272688714"/>
                  </a:ext>
                </a:extLst>
              </a:tr>
              <a:tr h="0">
                <a:tc>
                  <a:txBody>
                    <a:bodyPr/>
                    <a:lstStyle/>
                    <a:p>
                      <a:pPr algn="ctr">
                        <a:lnSpc>
                          <a:spcPct val="150000"/>
                        </a:lnSpc>
                        <a:spcAft>
                          <a:spcPts val="0"/>
                        </a:spcAft>
                      </a:pPr>
                      <a:r>
                        <a:rPr lang="zh-CN" sz="2400" kern="100" dirty="0">
                          <a:effectLst/>
                        </a:rPr>
                        <a:t>会议记录员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9486962"/>
                  </a:ext>
                </a:extLst>
              </a:tr>
              <a:tr h="0">
                <a:tc>
                  <a:txBody>
                    <a:bodyPr/>
                    <a:lstStyle/>
                    <a:p>
                      <a:pPr algn="ctr">
                        <a:lnSpc>
                          <a:spcPct val="150000"/>
                        </a:lnSpc>
                        <a:spcAft>
                          <a:spcPts val="0"/>
                        </a:spcAft>
                      </a:pPr>
                      <a:r>
                        <a:rPr lang="zh-CN" sz="2400" kern="100" dirty="0">
                          <a:effectLst/>
                        </a:rPr>
                        <a:t>设备及配置管理员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13588025779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31601411@stu.zucc.edu.cn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1330082"/>
                  </a:ext>
                </a:extLst>
              </a:tr>
            </a:tbl>
          </a:graphicData>
        </a:graphic>
      </p:graphicFrame>
      <p:graphicFrame>
        <p:nvGraphicFramePr>
          <p:cNvPr id="2" name="表格 1">
            <a:extLst>
              <a:ext uri="{FF2B5EF4-FFF2-40B4-BE49-F238E27FC236}">
                <a16:creationId xmlns:a16="http://schemas.microsoft.com/office/drawing/2014/main" id="{A0327EBF-3FFD-4980-B5E5-416AC782F5C1}"/>
              </a:ext>
            </a:extLst>
          </p:cNvPr>
          <p:cNvGraphicFramePr>
            <a:graphicFrameLocks noGrp="1"/>
          </p:cNvGraphicFramePr>
          <p:nvPr>
            <p:extLst>
              <p:ext uri="{D42A27DB-BD31-4B8C-83A1-F6EECF244321}">
                <p14:modId xmlns:p14="http://schemas.microsoft.com/office/powerpoint/2010/main" val="2255903590"/>
              </p:ext>
            </p:extLst>
          </p:nvPr>
        </p:nvGraphicFramePr>
        <p:xfrm>
          <a:off x="757049" y="315240"/>
          <a:ext cx="10677897" cy="6231638"/>
        </p:xfrm>
        <a:graphic>
          <a:graphicData uri="http://schemas.openxmlformats.org/drawingml/2006/table">
            <a:tbl>
              <a:tblPr firstRow="1" firstCol="1" bandRow="1">
                <a:tableStyleId>{F5AB1C69-6EDB-4FF4-983F-18BD219EF322}</a:tableStyleId>
              </a:tblPr>
              <a:tblGrid>
                <a:gridCol w="1087325">
                  <a:extLst>
                    <a:ext uri="{9D8B030D-6E8A-4147-A177-3AD203B41FA5}">
                      <a16:colId xmlns:a16="http://schemas.microsoft.com/office/drawing/2014/main" val="3727695206"/>
                    </a:ext>
                  </a:extLst>
                </a:gridCol>
                <a:gridCol w="1274972">
                  <a:extLst>
                    <a:ext uri="{9D8B030D-6E8A-4147-A177-3AD203B41FA5}">
                      <a16:colId xmlns:a16="http://schemas.microsoft.com/office/drawing/2014/main" val="3304831274"/>
                    </a:ext>
                  </a:extLst>
                </a:gridCol>
                <a:gridCol w="1465191">
                  <a:extLst>
                    <a:ext uri="{9D8B030D-6E8A-4147-A177-3AD203B41FA5}">
                      <a16:colId xmlns:a16="http://schemas.microsoft.com/office/drawing/2014/main" val="500207892"/>
                    </a:ext>
                  </a:extLst>
                </a:gridCol>
                <a:gridCol w="1465191">
                  <a:extLst>
                    <a:ext uri="{9D8B030D-6E8A-4147-A177-3AD203B41FA5}">
                      <a16:colId xmlns:a16="http://schemas.microsoft.com/office/drawing/2014/main" val="3794963436"/>
                    </a:ext>
                  </a:extLst>
                </a:gridCol>
                <a:gridCol w="2003712">
                  <a:extLst>
                    <a:ext uri="{9D8B030D-6E8A-4147-A177-3AD203B41FA5}">
                      <a16:colId xmlns:a16="http://schemas.microsoft.com/office/drawing/2014/main" val="3941181107"/>
                    </a:ext>
                  </a:extLst>
                </a:gridCol>
                <a:gridCol w="1958729">
                  <a:extLst>
                    <a:ext uri="{9D8B030D-6E8A-4147-A177-3AD203B41FA5}">
                      <a16:colId xmlns:a16="http://schemas.microsoft.com/office/drawing/2014/main" val="3102975055"/>
                    </a:ext>
                  </a:extLst>
                </a:gridCol>
                <a:gridCol w="1422777">
                  <a:extLst>
                    <a:ext uri="{9D8B030D-6E8A-4147-A177-3AD203B41FA5}">
                      <a16:colId xmlns:a16="http://schemas.microsoft.com/office/drawing/2014/main" val="2595829194"/>
                    </a:ext>
                  </a:extLst>
                </a:gridCol>
              </a:tblGrid>
              <a:tr h="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1833986"/>
                  </a:ext>
                </a:extLst>
              </a:tr>
              <a:tr h="0">
                <a:tc>
                  <a:txBody>
                    <a:bodyPr/>
                    <a:lstStyle/>
                    <a:p>
                      <a:pPr algn="ctr">
                        <a:lnSpc>
                          <a:spcPct val="150000"/>
                        </a:lnSpc>
                        <a:spcAft>
                          <a:spcPts val="0"/>
                        </a:spcAft>
                      </a:pPr>
                      <a:r>
                        <a:rPr lang="zh-CN" sz="2400" kern="100">
                          <a:effectLst/>
                        </a:rPr>
                        <a:t>用户访谈组组长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15988122404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B1-614</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592796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968641"/>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594293"/>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15968805302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942235"/>
                  </a:ext>
                </a:extLst>
              </a:tr>
              <a:tr h="0">
                <a:tc>
                  <a:txBody>
                    <a:bodyPr/>
                    <a:lstStyle/>
                    <a:p>
                      <a:pPr algn="ctr">
                        <a:lnSpc>
                          <a:spcPct val="150000"/>
                        </a:lnSpc>
                        <a:spcAft>
                          <a:spcPts val="0"/>
                        </a:spcAft>
                      </a:pPr>
                      <a:r>
                        <a:rPr lang="zh-CN" sz="2400" kern="100">
                          <a:effectLst/>
                        </a:rPr>
                        <a:t>用户访谈员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软件工程</a:t>
                      </a:r>
                      <a:r>
                        <a:rPr lang="en-US" sz="2400" kern="100">
                          <a:effectLst/>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2229510"/>
                  </a:ext>
                </a:extLst>
              </a:tr>
            </a:tbl>
          </a:graphicData>
        </a:graphic>
      </p:graphicFrame>
      <p:graphicFrame>
        <p:nvGraphicFramePr>
          <p:cNvPr id="3" name="表格 2">
            <a:extLst>
              <a:ext uri="{FF2B5EF4-FFF2-40B4-BE49-F238E27FC236}">
                <a16:creationId xmlns:a16="http://schemas.microsoft.com/office/drawing/2014/main" id="{11B07054-2618-4A38-9EE2-7CB3B0047229}"/>
              </a:ext>
            </a:extLst>
          </p:cNvPr>
          <p:cNvGraphicFramePr>
            <a:graphicFrameLocks noGrp="1"/>
          </p:cNvGraphicFramePr>
          <p:nvPr>
            <p:extLst>
              <p:ext uri="{D42A27DB-BD31-4B8C-83A1-F6EECF244321}">
                <p14:modId xmlns:p14="http://schemas.microsoft.com/office/powerpoint/2010/main" val="744804349"/>
              </p:ext>
            </p:extLst>
          </p:nvPr>
        </p:nvGraphicFramePr>
        <p:xfrm>
          <a:off x="602200" y="1048220"/>
          <a:ext cx="10987593" cy="5070794"/>
        </p:xfrm>
        <a:graphic>
          <a:graphicData uri="http://schemas.openxmlformats.org/drawingml/2006/table">
            <a:tbl>
              <a:tblPr firstRow="1" firstCol="1" bandRow="1">
                <a:tableStyleId>{F5AB1C69-6EDB-4FF4-983F-18BD219EF322}</a:tableStyleId>
              </a:tblPr>
              <a:tblGrid>
                <a:gridCol w="1453243">
                  <a:extLst>
                    <a:ext uri="{9D8B030D-6E8A-4147-A177-3AD203B41FA5}">
                      <a16:colId xmlns:a16="http://schemas.microsoft.com/office/drawing/2014/main" val="1859890312"/>
                    </a:ext>
                  </a:extLst>
                </a:gridCol>
                <a:gridCol w="1227768">
                  <a:extLst>
                    <a:ext uri="{9D8B030D-6E8A-4147-A177-3AD203B41FA5}">
                      <a16:colId xmlns:a16="http://schemas.microsoft.com/office/drawing/2014/main" val="4123403111"/>
                    </a:ext>
                  </a:extLst>
                </a:gridCol>
                <a:gridCol w="1469571">
                  <a:extLst>
                    <a:ext uri="{9D8B030D-6E8A-4147-A177-3AD203B41FA5}">
                      <a16:colId xmlns:a16="http://schemas.microsoft.com/office/drawing/2014/main" val="282906902"/>
                    </a:ext>
                  </a:extLst>
                </a:gridCol>
                <a:gridCol w="1436914">
                  <a:extLst>
                    <a:ext uri="{9D8B030D-6E8A-4147-A177-3AD203B41FA5}">
                      <a16:colId xmlns:a16="http://schemas.microsoft.com/office/drawing/2014/main" val="3307486233"/>
                    </a:ext>
                  </a:extLst>
                </a:gridCol>
                <a:gridCol w="2024743">
                  <a:extLst>
                    <a:ext uri="{9D8B030D-6E8A-4147-A177-3AD203B41FA5}">
                      <a16:colId xmlns:a16="http://schemas.microsoft.com/office/drawing/2014/main" val="81309172"/>
                    </a:ext>
                  </a:extLst>
                </a:gridCol>
                <a:gridCol w="1950520">
                  <a:extLst>
                    <a:ext uri="{9D8B030D-6E8A-4147-A177-3AD203B41FA5}">
                      <a16:colId xmlns:a16="http://schemas.microsoft.com/office/drawing/2014/main" val="3744119939"/>
                    </a:ext>
                  </a:extLst>
                </a:gridCol>
                <a:gridCol w="1424834">
                  <a:extLst>
                    <a:ext uri="{9D8B030D-6E8A-4147-A177-3AD203B41FA5}">
                      <a16:colId xmlns:a16="http://schemas.microsoft.com/office/drawing/2014/main" val="3094512076"/>
                    </a:ext>
                  </a:extLst>
                </a:gridCol>
              </a:tblGrid>
              <a:tr h="74800">
                <a:tc>
                  <a:txBody>
                    <a:bodyPr/>
                    <a:lstStyle/>
                    <a:p>
                      <a:pPr algn="ctr">
                        <a:lnSpc>
                          <a:spcPct val="150000"/>
                        </a:lnSpc>
                        <a:spcAft>
                          <a:spcPts val="0"/>
                        </a:spcAft>
                      </a:pPr>
                      <a:r>
                        <a:rPr lang="zh-CN" sz="2400" kern="100" dirty="0">
                          <a:effectLst/>
                        </a:rPr>
                        <a:t>职务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负责人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班级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联系电话</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邮箱</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寝室号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2506806"/>
                  </a:ext>
                </a:extLst>
              </a:tr>
              <a:tr h="973100">
                <a:tc>
                  <a:txBody>
                    <a:bodyPr/>
                    <a:lstStyle/>
                    <a:p>
                      <a:pPr algn="ctr">
                        <a:lnSpc>
                          <a:spcPct val="150000"/>
                        </a:lnSpc>
                        <a:spcAft>
                          <a:spcPts val="0"/>
                        </a:spcAft>
                      </a:pPr>
                      <a:r>
                        <a:rPr lang="zh-CN" sz="2400" kern="100" dirty="0">
                          <a:effectLst/>
                        </a:rPr>
                        <a:t>工作计划管理员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软件工程</a:t>
                      </a:r>
                      <a:r>
                        <a:rPr lang="en-US" sz="2400" kern="100" dirty="0">
                          <a:effectLst/>
                        </a:rPr>
                        <a:t>1601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7020150"/>
                  </a:ext>
                </a:extLst>
              </a:tr>
              <a:tr h="973100">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65255"/>
                  </a:ext>
                </a:extLst>
              </a:tr>
              <a:tr h="684085">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4202929"/>
                  </a:ext>
                </a:extLst>
              </a:tr>
              <a:tr h="723292">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2207599"/>
                  </a:ext>
                </a:extLst>
              </a:tr>
              <a:tr h="0">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24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24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8846074"/>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3"/>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xit" presetSubtype="0" accel="100000" fill="hold" nodeType="clickEffect">
                                  <p:stCondLst>
                                    <p:cond delay="0"/>
                                  </p:stCondLst>
                                  <p:childTnLst>
                                    <p:anim calcmode="lin" valueType="num">
                                      <p:cBhvr>
                                        <p:cTn id="13" dur="500"/>
                                        <p:tgtEl>
                                          <p:spTgt spid="4"/>
                                        </p:tgtEl>
                                        <p:attrNameLst>
                                          <p:attrName>ppt_w</p:attrName>
                                        </p:attrNameLst>
                                      </p:cBhvr>
                                      <p:tavLst>
                                        <p:tav tm="0">
                                          <p:val>
                                            <p:strVal val="ppt_w"/>
                                          </p:val>
                                        </p:tav>
                                        <p:tav tm="100000">
                                          <p:val>
                                            <p:strVal val="ppt_w+.3"/>
                                          </p:val>
                                        </p:tav>
                                      </p:tavLst>
                                    </p:anim>
                                    <p:anim calcmode="lin" valueType="num">
                                      <p:cBhvr>
                                        <p:cTn id="14" dur="500"/>
                                        <p:tgtEl>
                                          <p:spTgt spid="4"/>
                                        </p:tgtEl>
                                        <p:attrNameLst>
                                          <p:attrName>ppt_h</p:attrName>
                                        </p:attrNameLst>
                                      </p:cBhvr>
                                      <p:tavLst>
                                        <p:tav tm="0">
                                          <p:val>
                                            <p:strVal val="ppt_h"/>
                                          </p:val>
                                        </p:tav>
                                        <p:tav tm="100000">
                                          <p:val>
                                            <p:strVal val="ppt_h"/>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ppt_w+.3"/>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7"/>
                                        </p:tgtEl>
                                        <p:attrNameLst>
                                          <p:attrName>ppt_w</p:attrName>
                                        </p:attrNameLst>
                                      </p:cBhvr>
                                      <p:tavLst>
                                        <p:tav tm="0">
                                          <p:val>
                                            <p:strVal val="ppt_w"/>
                                          </p:val>
                                        </p:tav>
                                        <p:tav tm="100000">
                                          <p:val>
                                            <p:strVal val="ppt_w+.3"/>
                                          </p:val>
                                        </p:tav>
                                      </p:tavLst>
                                    </p:anim>
                                    <p:anim calcmode="lin" valueType="num">
                                      <p:cBhvr>
                                        <p:cTn id="28" dur="500"/>
                                        <p:tgtEl>
                                          <p:spTgt spid="7"/>
                                        </p:tgtEl>
                                        <p:attrNameLst>
                                          <p:attrName>ppt_h</p:attrName>
                                        </p:attrNameLst>
                                      </p:cBhvr>
                                      <p:tavLst>
                                        <p:tav tm="0">
                                          <p:val>
                                            <p:strVal val="ppt_h"/>
                                          </p:val>
                                        </p:tav>
                                        <p:tav tm="100000">
                                          <p:val>
                                            <p:strVal val="ppt_h"/>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3"/>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xit" presetSubtype="0" accel="100000" fill="hold" nodeType="clickEffect">
                                  <p:stCondLst>
                                    <p:cond delay="0"/>
                                  </p:stCondLst>
                                  <p:childTnLst>
                                    <p:anim calcmode="lin" valueType="num">
                                      <p:cBhvr>
                                        <p:cTn id="41" dur="500"/>
                                        <p:tgtEl>
                                          <p:spTgt spid="8"/>
                                        </p:tgtEl>
                                        <p:attrNameLst>
                                          <p:attrName>ppt_w</p:attrName>
                                        </p:attrNameLst>
                                      </p:cBhvr>
                                      <p:tavLst>
                                        <p:tav tm="0">
                                          <p:val>
                                            <p:strVal val="ppt_w"/>
                                          </p:val>
                                        </p:tav>
                                        <p:tav tm="100000">
                                          <p:val>
                                            <p:strVal val="ppt_w+.3"/>
                                          </p:val>
                                        </p:tav>
                                      </p:tavLst>
                                    </p:anim>
                                    <p:anim calcmode="lin" valueType="num">
                                      <p:cBhvr>
                                        <p:cTn id="42" dur="500"/>
                                        <p:tgtEl>
                                          <p:spTgt spid="8"/>
                                        </p:tgtEl>
                                        <p:attrNameLst>
                                          <p:attrName>ppt_h</p:attrName>
                                        </p:attrNameLst>
                                      </p:cBhvr>
                                      <p:tavLst>
                                        <p:tav tm="0">
                                          <p:val>
                                            <p:strVal val="ppt_h"/>
                                          </p:val>
                                        </p:tav>
                                        <p:tav tm="100000">
                                          <p:val>
                                            <p:strVal val="ppt_h"/>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strVal val="#ppt_w+.3"/>
                                          </p:val>
                                        </p:tav>
                                        <p:tav tm="100000">
                                          <p:val>
                                            <p:strVal val="#ppt_w"/>
                                          </p:val>
                                        </p:tav>
                                      </p:tavLst>
                                    </p:anim>
                                    <p:anim calcmode="lin" valueType="num">
                                      <p:cBhvr>
                                        <p:cTn id="50" dur="500" fill="hold"/>
                                        <p:tgtEl>
                                          <p:spTgt spid="9"/>
                                        </p:tgtEl>
                                        <p:attrNameLst>
                                          <p:attrName>ppt_h</p:attrName>
                                        </p:attrNameLst>
                                      </p:cBhvr>
                                      <p:tavLst>
                                        <p:tav tm="0">
                                          <p:val>
                                            <p:strVal val="#ppt_h"/>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9"/>
                                        </p:tgtEl>
                                        <p:attrNameLst>
                                          <p:attrName>ppt_w</p:attrName>
                                        </p:attrNameLst>
                                      </p:cBhvr>
                                      <p:tavLst>
                                        <p:tav tm="0">
                                          <p:val>
                                            <p:strVal val="ppt_w"/>
                                          </p:val>
                                        </p:tav>
                                        <p:tav tm="100000">
                                          <p:val>
                                            <p:strVal val="ppt_w+.3"/>
                                          </p:val>
                                        </p:tav>
                                      </p:tavLst>
                                    </p:anim>
                                    <p:anim calcmode="lin" valueType="num">
                                      <p:cBhvr>
                                        <p:cTn id="56" dur="500"/>
                                        <p:tgtEl>
                                          <p:spTgt spid="9"/>
                                        </p:tgtEl>
                                        <p:attrNameLst>
                                          <p:attrName>ppt_h</p:attrName>
                                        </p:attrNameLst>
                                      </p:cBhvr>
                                      <p:tavLst>
                                        <p:tav tm="0">
                                          <p:val>
                                            <p:strVal val="ppt_h"/>
                                          </p:val>
                                        </p:tav>
                                        <p:tav tm="100000">
                                          <p:val>
                                            <p:strVal val="ppt_h"/>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0" presetClass="entr" presetSubtype="0" decel="10000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strVal val="#ppt_w+.3"/>
                                          </p:val>
                                        </p:tav>
                                        <p:tav tm="100000">
                                          <p:val>
                                            <p:strVal val="#ppt_w"/>
                                          </p:val>
                                        </p:tav>
                                      </p:tavLst>
                                    </p:anim>
                                    <p:anim calcmode="lin" valueType="num">
                                      <p:cBhvr>
                                        <p:cTn id="64" dur="500" fill="hold"/>
                                        <p:tgtEl>
                                          <p:spTgt spid="11"/>
                                        </p:tgtEl>
                                        <p:attrNameLst>
                                          <p:attrName>ppt_h</p:attrName>
                                        </p:attrNameLst>
                                      </p:cBhvr>
                                      <p:tavLst>
                                        <p:tav tm="0">
                                          <p:val>
                                            <p:strVal val="#ppt_h"/>
                                          </p:val>
                                        </p:tav>
                                        <p:tav tm="100000">
                                          <p:val>
                                            <p:strVal val="#ppt_h"/>
                                          </p:val>
                                        </p:tav>
                                      </p:tavLst>
                                    </p:anim>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exit" presetSubtype="0" accel="100000" fill="hold" nodeType="clickEffect">
                                  <p:stCondLst>
                                    <p:cond delay="0"/>
                                  </p:stCondLst>
                                  <p:childTnLst>
                                    <p:anim calcmode="lin" valueType="num">
                                      <p:cBhvr>
                                        <p:cTn id="69" dur="500"/>
                                        <p:tgtEl>
                                          <p:spTgt spid="11"/>
                                        </p:tgtEl>
                                        <p:attrNameLst>
                                          <p:attrName>ppt_w</p:attrName>
                                        </p:attrNameLst>
                                      </p:cBhvr>
                                      <p:tavLst>
                                        <p:tav tm="0">
                                          <p:val>
                                            <p:strVal val="ppt_w"/>
                                          </p:val>
                                        </p:tav>
                                        <p:tav tm="100000">
                                          <p:val>
                                            <p:strVal val="ppt_w+.3"/>
                                          </p:val>
                                        </p:tav>
                                      </p:tavLst>
                                    </p:anim>
                                    <p:anim calcmode="lin" valueType="num">
                                      <p:cBhvr>
                                        <p:cTn id="70" dur="500"/>
                                        <p:tgtEl>
                                          <p:spTgt spid="11"/>
                                        </p:tgtEl>
                                        <p:attrNameLst>
                                          <p:attrName>ppt_h</p:attrName>
                                        </p:attrNameLst>
                                      </p:cBhvr>
                                      <p:tavLst>
                                        <p:tav tm="0">
                                          <p:val>
                                            <p:strVal val="ppt_h"/>
                                          </p:val>
                                        </p:tav>
                                        <p:tav tm="100000">
                                          <p:val>
                                            <p:strVal val="ppt_h"/>
                                          </p:val>
                                        </p:tav>
                                      </p:tavLst>
                                    </p:anim>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strVal val="#ppt_w+.3"/>
                                          </p:val>
                                        </p:tav>
                                        <p:tav tm="100000">
                                          <p:val>
                                            <p:strVal val="#ppt_w"/>
                                          </p:val>
                                        </p:tav>
                                      </p:tavLst>
                                    </p:anim>
                                    <p:anim calcmode="lin" valueType="num">
                                      <p:cBhvr>
                                        <p:cTn id="78" dur="500" fill="hold"/>
                                        <p:tgtEl>
                                          <p:spTgt spid="12"/>
                                        </p:tgtEl>
                                        <p:attrNameLst>
                                          <p:attrName>ppt_h</p:attrName>
                                        </p:attrNameLst>
                                      </p:cBhvr>
                                      <p:tavLst>
                                        <p:tav tm="0">
                                          <p:val>
                                            <p:strVal val="#ppt_h"/>
                                          </p:val>
                                        </p:tav>
                                        <p:tav tm="100000">
                                          <p:val>
                                            <p:strVal val="#ppt_h"/>
                                          </p:val>
                                        </p:tav>
                                      </p:tavLst>
                                    </p:anim>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exit" presetSubtype="0" accel="100000" fill="hold" nodeType="clickEffect">
                                  <p:stCondLst>
                                    <p:cond delay="0"/>
                                  </p:stCondLst>
                                  <p:childTnLst>
                                    <p:anim calcmode="lin" valueType="num">
                                      <p:cBhvr>
                                        <p:cTn id="83" dur="500"/>
                                        <p:tgtEl>
                                          <p:spTgt spid="12"/>
                                        </p:tgtEl>
                                        <p:attrNameLst>
                                          <p:attrName>ppt_w</p:attrName>
                                        </p:attrNameLst>
                                      </p:cBhvr>
                                      <p:tavLst>
                                        <p:tav tm="0">
                                          <p:val>
                                            <p:strVal val="ppt_w"/>
                                          </p:val>
                                        </p:tav>
                                        <p:tav tm="100000">
                                          <p:val>
                                            <p:strVal val="ppt_w+.3"/>
                                          </p:val>
                                        </p:tav>
                                      </p:tavLst>
                                    </p:anim>
                                    <p:anim calcmode="lin" valueType="num">
                                      <p:cBhvr>
                                        <p:cTn id="84" dur="500"/>
                                        <p:tgtEl>
                                          <p:spTgt spid="12"/>
                                        </p:tgtEl>
                                        <p:attrNameLst>
                                          <p:attrName>ppt_h</p:attrName>
                                        </p:attrNameLst>
                                      </p:cBhvr>
                                      <p:tavLst>
                                        <p:tav tm="0">
                                          <p:val>
                                            <p:strVal val="ppt_h"/>
                                          </p:val>
                                        </p:tav>
                                        <p:tav tm="100000">
                                          <p:val>
                                            <p:strVal val="ppt_h"/>
                                          </p:val>
                                        </p:tav>
                                      </p:tavLst>
                                    </p:anim>
                                    <p:animEffect transition="out" filter="fade">
                                      <p:cBhvr>
                                        <p:cTn id="85" dur="500"/>
                                        <p:tgtEl>
                                          <p:spTgt spid="12"/>
                                        </p:tgtEl>
                                      </p:cBhvr>
                                    </p:animEffect>
                                    <p:set>
                                      <p:cBhvr>
                                        <p:cTn id="86" dur="1" fill="hold">
                                          <p:stCondLst>
                                            <p:cond delay="499"/>
                                          </p:stCondLst>
                                        </p:cTn>
                                        <p:tgtEl>
                                          <p:spTgt spid="1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strVal val="#ppt_w+.3"/>
                                          </p:val>
                                        </p:tav>
                                        <p:tav tm="100000">
                                          <p:val>
                                            <p:strVal val="#ppt_w"/>
                                          </p:val>
                                        </p:tav>
                                      </p:tavLst>
                                    </p:anim>
                                    <p:anim calcmode="lin" valueType="num">
                                      <p:cBhvr>
                                        <p:cTn id="92" dur="500" fill="hold"/>
                                        <p:tgtEl>
                                          <p:spTgt spid="15"/>
                                        </p:tgtEl>
                                        <p:attrNameLst>
                                          <p:attrName>ppt_h</p:attrName>
                                        </p:attrNameLst>
                                      </p:cBhvr>
                                      <p:tavLst>
                                        <p:tav tm="0">
                                          <p:val>
                                            <p:strVal val="#ppt_h"/>
                                          </p:val>
                                        </p:tav>
                                        <p:tav tm="100000">
                                          <p:val>
                                            <p:strVal val="#ppt_h"/>
                                          </p:val>
                                        </p:tav>
                                      </p:tavLst>
                                    </p:anim>
                                    <p:animEffect transition="in" filter="fade">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50" presetClass="exit" presetSubtype="0" accel="100000" fill="hold" nodeType="clickEffect">
                                  <p:stCondLst>
                                    <p:cond delay="0"/>
                                  </p:stCondLst>
                                  <p:childTnLst>
                                    <p:anim calcmode="lin" valueType="num">
                                      <p:cBhvr>
                                        <p:cTn id="97" dur="500"/>
                                        <p:tgtEl>
                                          <p:spTgt spid="15"/>
                                        </p:tgtEl>
                                        <p:attrNameLst>
                                          <p:attrName>ppt_w</p:attrName>
                                        </p:attrNameLst>
                                      </p:cBhvr>
                                      <p:tavLst>
                                        <p:tav tm="0">
                                          <p:val>
                                            <p:strVal val="ppt_w"/>
                                          </p:val>
                                        </p:tav>
                                        <p:tav tm="100000">
                                          <p:val>
                                            <p:strVal val="ppt_w+.3"/>
                                          </p:val>
                                        </p:tav>
                                      </p:tavLst>
                                    </p:anim>
                                    <p:anim calcmode="lin" valueType="num">
                                      <p:cBhvr>
                                        <p:cTn id="98" dur="500"/>
                                        <p:tgtEl>
                                          <p:spTgt spid="15"/>
                                        </p:tgtEl>
                                        <p:attrNameLst>
                                          <p:attrName>ppt_h</p:attrName>
                                        </p:attrNameLst>
                                      </p:cBhvr>
                                      <p:tavLst>
                                        <p:tav tm="0">
                                          <p:val>
                                            <p:strVal val="ppt_h"/>
                                          </p:val>
                                        </p:tav>
                                        <p:tav tm="100000">
                                          <p:val>
                                            <p:strVal val="ppt_h"/>
                                          </p:val>
                                        </p:tav>
                                      </p:tavLst>
                                    </p:anim>
                                    <p:animEffect transition="out" filter="fade">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0" presetClass="entr" presetSubtype="0" decel="100000" fill="hold" nodeType="clickEffect">
                                  <p:stCondLst>
                                    <p:cond delay="0"/>
                                  </p:stCondLst>
                                  <p:childTnLst>
                                    <p:set>
                                      <p:cBhvr>
                                        <p:cTn id="104" dur="1" fill="hold">
                                          <p:stCondLst>
                                            <p:cond delay="0"/>
                                          </p:stCondLst>
                                        </p:cTn>
                                        <p:tgtEl>
                                          <p:spTgt spid="2"/>
                                        </p:tgtEl>
                                        <p:attrNameLst>
                                          <p:attrName>style.visibility</p:attrName>
                                        </p:attrNameLst>
                                      </p:cBhvr>
                                      <p:to>
                                        <p:strVal val="visible"/>
                                      </p:to>
                                    </p:set>
                                    <p:anim calcmode="lin" valueType="num">
                                      <p:cBhvr>
                                        <p:cTn id="105" dur="500" fill="hold"/>
                                        <p:tgtEl>
                                          <p:spTgt spid="2"/>
                                        </p:tgtEl>
                                        <p:attrNameLst>
                                          <p:attrName>ppt_w</p:attrName>
                                        </p:attrNameLst>
                                      </p:cBhvr>
                                      <p:tavLst>
                                        <p:tav tm="0">
                                          <p:val>
                                            <p:strVal val="#ppt_w+.3"/>
                                          </p:val>
                                        </p:tav>
                                        <p:tav tm="100000">
                                          <p:val>
                                            <p:strVal val="#ppt_w"/>
                                          </p:val>
                                        </p:tav>
                                      </p:tavLst>
                                    </p:anim>
                                    <p:anim calcmode="lin" valueType="num">
                                      <p:cBhvr>
                                        <p:cTn id="106" dur="500" fill="hold"/>
                                        <p:tgtEl>
                                          <p:spTgt spid="2"/>
                                        </p:tgtEl>
                                        <p:attrNameLst>
                                          <p:attrName>ppt_h</p:attrName>
                                        </p:attrNameLst>
                                      </p:cBhvr>
                                      <p:tavLst>
                                        <p:tav tm="0">
                                          <p:val>
                                            <p:strVal val="#ppt_h"/>
                                          </p:val>
                                        </p:tav>
                                        <p:tav tm="100000">
                                          <p:val>
                                            <p:strVal val="#ppt_h"/>
                                          </p:val>
                                        </p:tav>
                                      </p:tavLst>
                                    </p:anim>
                                    <p:animEffect transition="in" filter="fade">
                                      <p:cBhvr>
                                        <p:cTn id="107" dur="500"/>
                                        <p:tgtEl>
                                          <p:spTgt spid="2"/>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500"/>
                                        <p:tgtEl>
                                          <p:spTgt spid="2"/>
                                        </p:tgtEl>
                                        <p:attrNameLst>
                                          <p:attrName>ppt_w</p:attrName>
                                        </p:attrNameLst>
                                      </p:cBhvr>
                                      <p:tavLst>
                                        <p:tav tm="0">
                                          <p:val>
                                            <p:strVal val="ppt_w"/>
                                          </p:val>
                                        </p:tav>
                                        <p:tav tm="100000">
                                          <p:val>
                                            <p:strVal val="ppt_w+.3"/>
                                          </p:val>
                                        </p:tav>
                                      </p:tavLst>
                                    </p:anim>
                                    <p:anim calcmode="lin" valueType="num">
                                      <p:cBhvr>
                                        <p:cTn id="112" dur="500"/>
                                        <p:tgtEl>
                                          <p:spTgt spid="2"/>
                                        </p:tgtEl>
                                        <p:attrNameLst>
                                          <p:attrName>ppt_h</p:attrName>
                                        </p:attrNameLst>
                                      </p:cBhvr>
                                      <p:tavLst>
                                        <p:tav tm="0">
                                          <p:val>
                                            <p:strVal val="ppt_h"/>
                                          </p:val>
                                        </p:tav>
                                        <p:tav tm="100000">
                                          <p:val>
                                            <p:strVal val="ppt_h"/>
                                          </p:val>
                                        </p:tav>
                                      </p:tavLst>
                                    </p:anim>
                                    <p:animEffect transition="out" filter="fade">
                                      <p:cBhvr>
                                        <p:cTn id="113" dur="500"/>
                                        <p:tgtEl>
                                          <p:spTgt spid="2"/>
                                        </p:tgtEl>
                                      </p:cBhvr>
                                    </p:animEffect>
                                    <p:set>
                                      <p:cBhvr>
                                        <p:cTn id="114" dur="1" fill="hold">
                                          <p:stCondLst>
                                            <p:cond delay="499"/>
                                          </p:stCondLst>
                                        </p:cTn>
                                        <p:tgtEl>
                                          <p:spTgt spid="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50" presetClass="entr" presetSubtype="0" decel="100000"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p:cTn id="119" dur="500" fill="hold"/>
                                        <p:tgtEl>
                                          <p:spTgt spid="3"/>
                                        </p:tgtEl>
                                        <p:attrNameLst>
                                          <p:attrName>ppt_w</p:attrName>
                                        </p:attrNameLst>
                                      </p:cBhvr>
                                      <p:tavLst>
                                        <p:tav tm="0">
                                          <p:val>
                                            <p:strVal val="#ppt_w+.3"/>
                                          </p:val>
                                        </p:tav>
                                        <p:tav tm="100000">
                                          <p:val>
                                            <p:strVal val="#ppt_w"/>
                                          </p:val>
                                        </p:tav>
                                      </p:tavLst>
                                    </p:anim>
                                    <p:anim calcmode="lin" valueType="num">
                                      <p:cBhvr>
                                        <p:cTn id="120" dur="500" fill="hold"/>
                                        <p:tgtEl>
                                          <p:spTgt spid="3"/>
                                        </p:tgtEl>
                                        <p:attrNameLst>
                                          <p:attrName>ppt_h</p:attrName>
                                        </p:attrNameLst>
                                      </p:cBhvr>
                                      <p:tavLst>
                                        <p:tav tm="0">
                                          <p:val>
                                            <p:strVal val="#ppt_h"/>
                                          </p:val>
                                        </p:tav>
                                        <p:tav tm="100000">
                                          <p:val>
                                            <p:strVal val="#ppt_h"/>
                                          </p:val>
                                        </p:tav>
                                      </p:tavLst>
                                    </p:anim>
                                    <p:animEffect transition="in" filter="fade">
                                      <p:cBhvr>
                                        <p:cTn id="121" dur="500"/>
                                        <p:tgtEl>
                                          <p:spTgt spid="3"/>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xit" presetSubtype="0" accel="100000" fill="hold" nodeType="clickEffect">
                                  <p:stCondLst>
                                    <p:cond delay="0"/>
                                  </p:stCondLst>
                                  <p:childTnLst>
                                    <p:anim calcmode="lin" valueType="num">
                                      <p:cBhvr>
                                        <p:cTn id="125" dur="500"/>
                                        <p:tgtEl>
                                          <p:spTgt spid="3"/>
                                        </p:tgtEl>
                                        <p:attrNameLst>
                                          <p:attrName>ppt_w</p:attrName>
                                        </p:attrNameLst>
                                      </p:cBhvr>
                                      <p:tavLst>
                                        <p:tav tm="0">
                                          <p:val>
                                            <p:strVal val="ppt_w"/>
                                          </p:val>
                                        </p:tav>
                                        <p:tav tm="100000">
                                          <p:val>
                                            <p:strVal val="ppt_w+.3"/>
                                          </p:val>
                                        </p:tav>
                                      </p:tavLst>
                                    </p:anim>
                                    <p:anim calcmode="lin" valueType="num">
                                      <p:cBhvr>
                                        <p:cTn id="126" dur="500"/>
                                        <p:tgtEl>
                                          <p:spTgt spid="3"/>
                                        </p:tgtEl>
                                        <p:attrNameLst>
                                          <p:attrName>ppt_h</p:attrName>
                                        </p:attrNameLst>
                                      </p:cBhvr>
                                      <p:tavLst>
                                        <p:tav tm="0">
                                          <p:val>
                                            <p:strVal val="ppt_h"/>
                                          </p:val>
                                        </p:tav>
                                        <p:tav tm="100000">
                                          <p:val>
                                            <p:strVal val="ppt_h"/>
                                          </p:val>
                                        </p:tav>
                                      </p:tavLst>
                                    </p:anim>
                                    <p:animEffect transition="out" filter="fade">
                                      <p:cBhvr>
                                        <p:cTn id="127" dur="500"/>
                                        <p:tgtEl>
                                          <p:spTgt spid="3"/>
                                        </p:tgtEl>
                                      </p:cBhvr>
                                    </p:animEffect>
                                    <p:set>
                                      <p:cBhvr>
                                        <p:cTn id="1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nvPr>
        </p:nvGraphicFramePr>
        <p:xfrm>
          <a:off x="328863" y="1533916"/>
          <a:ext cx="11534274" cy="474534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角色</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r>
                        <a:rPr lang="en-US" sz="1600" kern="100">
                          <a:effectLst/>
                        </a:rPr>
                        <a:t>/</a:t>
                      </a:r>
                      <a:r>
                        <a:rPr lang="zh-CN" sz="1600" kern="100">
                          <a:effectLst/>
                        </a:rPr>
                        <a:t>教师用户群代表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客户</a:t>
                      </a:r>
                      <a:r>
                        <a:rPr lang="en-US" sz="1600" kern="100">
                          <a:effectLst/>
                        </a:rPr>
                        <a:t>/</a:t>
                      </a:r>
                      <a:r>
                        <a:rPr lang="zh-CN" sz="1600" kern="100">
                          <a:effectLst/>
                        </a:rPr>
                        <a:t>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107490173"/>
              </p:ext>
            </p:extLst>
          </p:nvPr>
        </p:nvGraphicFramePr>
        <p:xfrm>
          <a:off x="1788574" y="1647593"/>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061937914"/>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739657399"/>
              </p:ext>
            </p:extLst>
          </p:nvPr>
        </p:nvGraphicFramePr>
        <p:xfrm>
          <a:off x="2376052" y="1539550"/>
          <a:ext cx="7439890" cy="4092718"/>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50988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外部风险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ppt_x</p:attrName>
                                        </p:attrNameLst>
                                      </p:cBhvr>
                                      <p:tavLst>
                                        <p:tav tm="0">
                                          <p:val>
                                            <p:strVal val="#ppt_x"/>
                                          </p:val>
                                        </p:tav>
                                        <p:tav tm="100000">
                                          <p:val>
                                            <p:strVal val="#ppt_x"/>
                                          </p:val>
                                        </p:tav>
                                      </p:tavLst>
                                    </p:anim>
                                    <p:anim calcmode="lin" valueType="num">
                                      <p:cBhvr>
                                        <p:cTn id="5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500"/>
                                        <p:tgtEl>
                                          <p:spTgt spid="6"/>
                                        </p:tgtEl>
                                      </p:cBhvr>
                                    </p:animEffect>
                                    <p:anim calcmode="lin" valueType="num">
                                      <p:cBhvr>
                                        <p:cTn id="64" dur="500"/>
                                        <p:tgtEl>
                                          <p:spTgt spid="6"/>
                                        </p:tgtEl>
                                        <p:attrNameLst>
                                          <p:attrName>ppt_x</p:attrName>
                                        </p:attrNameLst>
                                      </p:cBhvr>
                                      <p:tavLst>
                                        <p:tav tm="0">
                                          <p:val>
                                            <p:strVal val="ppt_x"/>
                                          </p:val>
                                        </p:tav>
                                        <p:tav tm="100000">
                                          <p:val>
                                            <p:strVal val="ppt_x"/>
                                          </p:val>
                                        </p:tav>
                                      </p:tavLst>
                                    </p:anim>
                                    <p:anim calcmode="lin" valueType="num">
                                      <p:cBhvr>
                                        <p:cTn id="65" dur="500"/>
                                        <p:tgtEl>
                                          <p:spTgt spid="6"/>
                                        </p:tgtEl>
                                        <p:attrNameLst>
                                          <p:attrName>ppt_y</p:attrName>
                                        </p:attrNameLst>
                                      </p:cBhvr>
                                      <p:tavLst>
                                        <p:tav tm="0">
                                          <p:val>
                                            <p:strVal val="ppt_y"/>
                                          </p:val>
                                        </p:tav>
                                        <p:tav tm="100000">
                                          <p:val>
                                            <p:strVal val="ppt_y+.1"/>
                                          </p:val>
                                        </p:tav>
                                      </p:tavLst>
                                    </p:anim>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0" presetClass="entr" presetSubtype="0" decel="10000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strVal val="#ppt_w+.3"/>
                                          </p:val>
                                        </p:tav>
                                        <p:tav tm="100000">
                                          <p:val>
                                            <p:strVal val="#ppt_w"/>
                                          </p:val>
                                        </p:tav>
                                      </p:tavLst>
                                    </p:anim>
                                    <p:anim calcmode="lin" valueType="num">
                                      <p:cBhvr>
                                        <p:cTn id="72" dur="500" fill="hold"/>
                                        <p:tgtEl>
                                          <p:spTgt spid="7"/>
                                        </p:tgtEl>
                                        <p:attrNameLst>
                                          <p:attrName>ppt_h</p:attrName>
                                        </p:attrNameLst>
                                      </p:cBhvr>
                                      <p:tavLst>
                                        <p:tav tm="0">
                                          <p:val>
                                            <p:strVal val="#ppt_h"/>
                                          </p:val>
                                        </p:tav>
                                        <p:tav tm="100000">
                                          <p:val>
                                            <p:strVal val="#ppt_h"/>
                                          </p:val>
                                        </p:tav>
                                      </p:tavLst>
                                    </p:anim>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exit" presetSubtype="0" accel="100000" fill="hold" nodeType="clickEffect">
                                  <p:stCondLst>
                                    <p:cond delay="0"/>
                                  </p:stCondLst>
                                  <p:childTnLst>
                                    <p:anim calcmode="lin" valueType="num">
                                      <p:cBhvr>
                                        <p:cTn id="77" dur="500"/>
                                        <p:tgtEl>
                                          <p:spTgt spid="7"/>
                                        </p:tgtEl>
                                        <p:attrNameLst>
                                          <p:attrName>ppt_w</p:attrName>
                                        </p:attrNameLst>
                                      </p:cBhvr>
                                      <p:tavLst>
                                        <p:tav tm="0">
                                          <p:val>
                                            <p:strVal val="ppt_w"/>
                                          </p:val>
                                        </p:tav>
                                        <p:tav tm="100000">
                                          <p:val>
                                            <p:strVal val="ppt_w+.3"/>
                                          </p:val>
                                        </p:tav>
                                      </p:tavLst>
                                    </p:anim>
                                    <p:anim calcmode="lin" valueType="num">
                                      <p:cBhvr>
                                        <p:cTn id="78" dur="500"/>
                                        <p:tgtEl>
                                          <p:spTgt spid="7"/>
                                        </p:tgtEl>
                                        <p:attrNameLst>
                                          <p:attrName>ppt_h</p:attrName>
                                        </p:attrNameLst>
                                      </p:cBhvr>
                                      <p:tavLst>
                                        <p:tav tm="0">
                                          <p:val>
                                            <p:strVal val="ppt_h"/>
                                          </p:val>
                                        </p:tav>
                                        <p:tav tm="100000">
                                          <p:val>
                                            <p:strVal val="ppt_h"/>
                                          </p:val>
                                        </p:tav>
                                      </p:tavLst>
                                    </p:anim>
                                    <p:animEffect transition="out" filter="fade">
                                      <p:cBhvr>
                                        <p:cTn id="79" dur="500"/>
                                        <p:tgtEl>
                                          <p:spTgt spid="7"/>
                                        </p:tgtEl>
                                      </p:cBhvr>
                                    </p:animEffect>
                                    <p:set>
                                      <p:cBhvr>
                                        <p:cTn id="8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3854</Words>
  <Application>Microsoft Office PowerPoint</Application>
  <PresentationFormat>宽屏</PresentationFormat>
  <Paragraphs>1196</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Road Rage</vt:lpstr>
      <vt:lpstr>等线</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125</cp:revision>
  <dcterms:created xsi:type="dcterms:W3CDTF">2017-06-08T06:40:00Z</dcterms:created>
  <dcterms:modified xsi:type="dcterms:W3CDTF">2018-11-21T01:56:39Z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